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2A067-3448-44ED-B822-A57C6DD160BE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C0340-E8B8-4D5F-A988-7A513868D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264320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Контрольные измерительные материалы для апробации</a:t>
            </a:r>
            <a:br>
              <a:rPr lang="ru-RU" dirty="0" smtClean="0"/>
            </a:br>
            <a:r>
              <a:rPr lang="ru-RU" dirty="0" smtClean="0"/>
              <a:t>экзамена по информатике и ИКТ </a:t>
            </a:r>
            <a:br>
              <a:rPr lang="ru-RU" dirty="0" smtClean="0"/>
            </a:br>
            <a:r>
              <a:rPr lang="ru-RU" dirty="0" smtClean="0"/>
              <a:t>в компьютерной форме</a:t>
            </a:r>
            <a:endParaRPr lang="ru-RU" dirty="0"/>
          </a:p>
        </p:txBody>
      </p:sp>
      <p:sp>
        <p:nvSpPr>
          <p:cNvPr id="5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85918" y="4500570"/>
            <a:ext cx="7072330" cy="17526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</a:rPr>
              <a:t>Крылов Сергей Сергеевич, </a:t>
            </a:r>
          </a:p>
          <a:p>
            <a:r>
              <a:rPr lang="ru-RU" sz="2000" i="1" dirty="0" smtClean="0">
                <a:solidFill>
                  <a:schemeClr val="bg1"/>
                </a:solidFill>
              </a:rPr>
              <a:t>декан факультета прикладной математики и физики МАИ,</a:t>
            </a:r>
          </a:p>
          <a:p>
            <a:r>
              <a:rPr lang="ru-RU" sz="2000" i="1" dirty="0" smtClean="0">
                <a:solidFill>
                  <a:schemeClr val="bg1"/>
                </a:solidFill>
              </a:rPr>
              <a:t>член федеральной предметной комиссии разработчиков КИМ по информатике и ИКТ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14488"/>
            <a:ext cx="7643866" cy="107721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144000">
            <a:spAutoFit/>
          </a:bodyPr>
          <a:lstStyle/>
          <a:p>
            <a:pPr marL="576000" indent="-457200" algn="l">
              <a:buFont typeface="Wingdings" pitchFamily="2" charset="2"/>
              <a:buChar char="§"/>
            </a:pPr>
            <a:r>
              <a:rPr lang="ru-RU" sz="3200" dirty="0" smtClean="0"/>
              <a:t>Преемственность по отношению к традиционному экзамену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285728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Особенности КИМ для  апробации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экзамена в компьютерной форме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14414" y="3500438"/>
            <a:ext cx="7715304" cy="206210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144000" tIns="45720" rIns="91440" bIns="45720" rtlCol="0" anchor="ctr">
            <a:spAutoFit/>
          </a:bodyPr>
          <a:lstStyle/>
          <a:p>
            <a:pPr marL="5760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Оценивание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сформированности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умений в области информатики и ИКТ с использованием заданий,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выполняе-мых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компьютере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142852"/>
            <a:ext cx="8501122" cy="1378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20"/>
              </a:lnSpc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Структура КИМ апробации компьютерного экзамена  в сравнении с традиционным 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3" y="2571744"/>
          <a:ext cx="8215368" cy="2800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7"/>
                <a:gridCol w="1285884"/>
                <a:gridCol w="1571636"/>
                <a:gridCol w="1785950"/>
                <a:gridCol w="1714511"/>
              </a:tblGrid>
              <a:tr h="6667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 1 (А)</a:t>
                      </a:r>
                    </a:p>
                    <a:p>
                      <a:r>
                        <a:rPr lang="ru-RU" i="1" dirty="0" smtClean="0"/>
                        <a:t>выбор ответа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2 (В)</a:t>
                      </a:r>
                    </a:p>
                    <a:p>
                      <a:r>
                        <a:rPr lang="ru-RU" i="1" dirty="0" smtClean="0"/>
                        <a:t>краткий</a:t>
                      </a:r>
                      <a:r>
                        <a:rPr lang="ru-RU" i="1" baseline="0" dirty="0" smtClean="0"/>
                        <a:t> </a:t>
                      </a:r>
                    </a:p>
                    <a:p>
                      <a:r>
                        <a:rPr lang="ru-RU" i="1" baseline="0" dirty="0" smtClean="0"/>
                        <a:t>ответ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 3 (С)</a:t>
                      </a:r>
                    </a:p>
                    <a:p>
                      <a:r>
                        <a:rPr lang="ru-RU" i="1" dirty="0" smtClean="0"/>
                        <a:t>развернутый  ответ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заданий</a:t>
                      </a:r>
                      <a:endParaRPr lang="ru-RU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r>
                        <a:rPr lang="ru-RU" dirty="0" smtClean="0"/>
                        <a:t>Традиционный </a:t>
                      </a:r>
                    </a:p>
                    <a:p>
                      <a:r>
                        <a:rPr lang="ru-RU" dirty="0" smtClean="0"/>
                        <a:t>экзамен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</a:t>
                      </a:r>
                      <a:endParaRPr lang="ru-RU" sz="2400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ru-RU" dirty="0" smtClean="0"/>
                        <a:t>Апробация</a:t>
                      </a:r>
                    </a:p>
                    <a:p>
                      <a:r>
                        <a:rPr lang="ru-RU" dirty="0" smtClean="0"/>
                        <a:t>компьютерного</a:t>
                      </a:r>
                    </a:p>
                    <a:p>
                      <a:r>
                        <a:rPr lang="ru-RU" dirty="0" smtClean="0"/>
                        <a:t>экзамена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</a:p>
                    <a:p>
                      <a:pPr algn="ctr"/>
                      <a:r>
                        <a:rPr lang="ru-RU" sz="1600" i="1" dirty="0" smtClean="0"/>
                        <a:t>в т. </a:t>
                      </a:r>
                      <a:r>
                        <a:rPr lang="ru-RU" sz="1600" i="1" baseline="0" dirty="0" smtClean="0"/>
                        <a:t>ч. 7 компьютерных</a:t>
                      </a:r>
                      <a:endParaRPr lang="ru-RU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/>
                        <a:t>все 4 задания -компьютерные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/>
                        <a:t>в т. </a:t>
                      </a:r>
                      <a:r>
                        <a:rPr lang="ru-RU" sz="1600" i="1" baseline="0" dirty="0" smtClean="0"/>
                        <a:t>ч. 11 </a:t>
                      </a:r>
                      <a:r>
                        <a:rPr lang="ru-RU" sz="1600" i="1" baseline="0" dirty="0" err="1" smtClean="0"/>
                        <a:t>компью-терных</a:t>
                      </a:r>
                      <a:endParaRPr lang="ru-RU" sz="1600" i="1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500166" y="1571612"/>
            <a:ext cx="6215106" cy="71438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Распределение заданий по частям экзаменационной работы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142852"/>
            <a:ext cx="8501122" cy="531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20"/>
              </a:lnSpc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Тематика компьютерных заданий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357298"/>
          <a:ext cx="8643998" cy="4595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758"/>
                <a:gridCol w="4620069"/>
                <a:gridCol w="1341310"/>
                <a:gridCol w="1564861"/>
              </a:tblGrid>
              <a:tr h="107157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Обозна-чение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</a:t>
                      </a:r>
                    </a:p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содержания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Сложности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 за выполнение задания</a:t>
                      </a:r>
                      <a:endParaRPr lang="ru-RU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r>
                        <a:rPr lang="en-US" dirty="0" smtClean="0"/>
                        <a:t>B12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производить простые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вычисления в электронных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(динамических) таблицах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Базовый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en-US" dirty="0" smtClean="0"/>
                        <a:t>B13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производить вычисления с использованием суперпозиции функций в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электронных таблицах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Базовый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конструировать формулы в электронных таблицах с использованием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логических операций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Базовый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B1</a:t>
                      </a:r>
                      <a:r>
                        <a:rPr lang="ru-RU" dirty="0" smtClean="0"/>
                        <a:t>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использовать абсолютную и относительную адресацию в электронной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таблице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Высокий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643174" y="714356"/>
            <a:ext cx="4143404" cy="50006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Задания с кратким ответом, работа с электронными таблицами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6143644"/>
            <a:ext cx="61045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Задания </a:t>
            </a:r>
            <a:r>
              <a:rPr lang="en-US" sz="1600" dirty="0" smtClean="0"/>
              <a:t>B12-B14 </a:t>
            </a:r>
            <a:r>
              <a:rPr lang="ru-RU" sz="1600" dirty="0" smtClean="0"/>
              <a:t>выполняются с одним и тем же исходным файлом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142852"/>
            <a:ext cx="8501122" cy="531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20"/>
              </a:lnSpc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Тематика компьютерных заданий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357298"/>
          <a:ext cx="8643998" cy="3890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758"/>
                <a:gridCol w="4620069"/>
                <a:gridCol w="1341310"/>
                <a:gridCol w="1564861"/>
              </a:tblGrid>
              <a:tr h="107157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Обозна-чение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</a:t>
                      </a:r>
                    </a:p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содержания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Сложности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 за выполнение задания</a:t>
                      </a:r>
                      <a:endParaRPr lang="ru-RU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выполнить поиск вхождения подстроки в текстовом документе средствами текстового процессора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Базовый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выполнить поиск информации в текстовом документе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Базовый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выполнить поиск и анализ информации по тематике курса информатики в текстовом документе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Высокий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285984" y="714356"/>
            <a:ext cx="5143536" cy="35719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Задания с кратким ответом, поиск информации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5715016"/>
            <a:ext cx="61045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Задания </a:t>
            </a:r>
            <a:r>
              <a:rPr lang="en-US" sz="1600" dirty="0" smtClean="0"/>
              <a:t>B1</a:t>
            </a:r>
            <a:r>
              <a:rPr lang="ru-RU" sz="1600" dirty="0" smtClean="0"/>
              <a:t>6</a:t>
            </a:r>
            <a:r>
              <a:rPr lang="en-US" sz="1600" dirty="0" smtClean="0"/>
              <a:t>-B1</a:t>
            </a:r>
            <a:r>
              <a:rPr lang="ru-RU" sz="1600" dirty="0" smtClean="0"/>
              <a:t>8</a:t>
            </a:r>
            <a:r>
              <a:rPr lang="en-US" sz="1600" dirty="0" smtClean="0"/>
              <a:t> </a:t>
            </a:r>
            <a:r>
              <a:rPr lang="ru-RU" sz="1600" dirty="0" smtClean="0"/>
              <a:t>выполняются с одним и тем же исходным файлом</a:t>
            </a:r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142852"/>
            <a:ext cx="8501122" cy="531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20"/>
              </a:lnSpc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Тематика компьютерных заданий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357298"/>
          <a:ext cx="8643998" cy="4960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758"/>
                <a:gridCol w="4454406"/>
                <a:gridCol w="1571636"/>
                <a:gridCol w="1500198"/>
              </a:tblGrid>
              <a:tr h="107157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Обозна-чение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</a:t>
                      </a:r>
                    </a:p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содержания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Сложности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 за выполнение задания</a:t>
                      </a:r>
                      <a:endParaRPr lang="ru-RU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r>
                        <a:rPr lang="ru-RU" dirty="0" smtClean="0"/>
                        <a:t>С1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составить и отладить небольшую программу обработки целочисленных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данных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Повышенный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ru-RU" dirty="0" smtClean="0"/>
                        <a:t>С2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составить и отладить программу обработки одномерного массива данных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Повышенный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ru-RU" dirty="0" smtClean="0"/>
                        <a:t>С3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составить и отладить программу проверки принадлежности точек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заданной области на плоскости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Высокий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ru-RU" dirty="0" smtClean="0"/>
                        <a:t>С4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создавать собственные программы (30–50 строк) для решения задач средней сложности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Высокий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643042" y="642918"/>
            <a:ext cx="6286544" cy="57150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Задания с развернутым ответом, 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алгоритмизация  и программирование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264320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  <p:sp>
        <p:nvSpPr>
          <p:cNvPr id="5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42910" y="4500570"/>
            <a:ext cx="8215338" cy="157163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Контакты</a:t>
            </a:r>
            <a:r>
              <a:rPr lang="ru-RU" sz="2000" b="1" dirty="0" smtClean="0">
                <a:solidFill>
                  <a:schemeClr val="bg1"/>
                </a:solidFill>
              </a:rPr>
              <a:t>:</a:t>
            </a:r>
            <a:r>
              <a:rPr lang="en-US" sz="2000" b="1" dirty="0" smtClean="0">
                <a:solidFill>
                  <a:schemeClr val="bg1"/>
                </a:solidFill>
              </a:rPr>
              <a:t>   </a:t>
            </a:r>
            <a:r>
              <a:rPr lang="en-US" sz="39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www.fipi.ru    krylov@mai.ru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381</Words>
  <Application>Microsoft Office PowerPoint</Application>
  <PresentationFormat>Экран (4:3)</PresentationFormat>
  <Paragraphs>115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Контрольные измерительные материалы для апробации экзамена по информатике и ИКТ  в компьютерной форме</vt:lpstr>
      <vt:lpstr>Преемственность по отношению к традиционному экзамену</vt:lpstr>
      <vt:lpstr>Слайд 3</vt:lpstr>
      <vt:lpstr>Слайд 4</vt:lpstr>
      <vt:lpstr>Слайд 5</vt:lpstr>
      <vt:lpstr>Слайд 6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Контрольные измерительные материалы для апробации экзамена по информатике и ИКТ  в компьютерной форме</dc:title>
  <dc:creator>Sergey</dc:creator>
  <cp:lastModifiedBy>Sergey</cp:lastModifiedBy>
  <cp:revision>29</cp:revision>
  <dcterms:created xsi:type="dcterms:W3CDTF">2012-09-25T19:36:43Z</dcterms:created>
  <dcterms:modified xsi:type="dcterms:W3CDTF">2012-12-19T21:42:26Z</dcterms:modified>
</cp:coreProperties>
</file>